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2" r:id="rId4"/>
    <p:sldId id="263" r:id="rId5"/>
    <p:sldId id="264" r:id="rId6"/>
    <p:sldId id="265" r:id="rId7"/>
    <p:sldId id="266" r:id="rId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B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66CF88-8ECA-4360-B4EF-29C3874090B7}" v="35" dt="2023-12-07T14:29:40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ga Arnold" userId="ade0b45f53e1705b" providerId="LiveId" clId="{E766CF88-8ECA-4360-B4EF-29C3874090B7}"/>
    <pc:docChg chg="undo custSel addSld delSld modSld sldOrd">
      <pc:chgData name="Varga Arnold" userId="ade0b45f53e1705b" providerId="LiveId" clId="{E766CF88-8ECA-4360-B4EF-29C3874090B7}" dt="2023-12-07T14:28:16.954" v="722" actId="14100"/>
      <pc:docMkLst>
        <pc:docMk/>
      </pc:docMkLst>
      <pc:sldChg chg="addSp delSp modSp new mod setBg addAnim">
        <pc:chgData name="Varga Arnold" userId="ade0b45f53e1705b" providerId="LiveId" clId="{E766CF88-8ECA-4360-B4EF-29C3874090B7}" dt="2023-12-07T14:10:18.097" v="474" actId="1076"/>
        <pc:sldMkLst>
          <pc:docMk/>
          <pc:sldMk cId="868625697" sldId="256"/>
        </pc:sldMkLst>
        <pc:spChg chg="mod">
          <ac:chgData name="Varga Arnold" userId="ade0b45f53e1705b" providerId="LiveId" clId="{E766CF88-8ECA-4360-B4EF-29C3874090B7}" dt="2023-12-07T14:09:42.284" v="468" actId="26606"/>
          <ac:spMkLst>
            <pc:docMk/>
            <pc:sldMk cId="868625697" sldId="256"/>
            <ac:spMk id="2" creationId="{72407CF1-ED13-544D-3F74-9AB3F3FA89B4}"/>
          </ac:spMkLst>
        </pc:spChg>
        <pc:spChg chg="mod">
          <ac:chgData name="Varga Arnold" userId="ade0b45f53e1705b" providerId="LiveId" clId="{E766CF88-8ECA-4360-B4EF-29C3874090B7}" dt="2023-12-07T14:09:42.284" v="468" actId="26606"/>
          <ac:spMkLst>
            <pc:docMk/>
            <pc:sldMk cId="868625697" sldId="256"/>
            <ac:spMk id="3" creationId="{4DE3DD0C-9E30-0044-135B-CA29C2DAB735}"/>
          </ac:spMkLst>
        </pc:spChg>
        <pc:spChg chg="add">
          <ac:chgData name="Varga Arnold" userId="ade0b45f53e1705b" providerId="LiveId" clId="{E766CF88-8ECA-4360-B4EF-29C3874090B7}" dt="2023-12-07T14:09:42.284" v="468" actId="26606"/>
          <ac:spMkLst>
            <pc:docMk/>
            <pc:sldMk cId="868625697" sldId="256"/>
            <ac:spMk id="11" creationId="{0671A8AE-40A1-4631-A6B8-581AFF065482}"/>
          </ac:spMkLst>
        </pc:spChg>
        <pc:spChg chg="add">
          <ac:chgData name="Varga Arnold" userId="ade0b45f53e1705b" providerId="LiveId" clId="{E766CF88-8ECA-4360-B4EF-29C3874090B7}" dt="2023-12-07T14:09:42.284" v="468" actId="26606"/>
          <ac:spMkLst>
            <pc:docMk/>
            <pc:sldMk cId="868625697" sldId="256"/>
            <ac:spMk id="13" creationId="{AB58EF07-17C2-48CF-ABB0-EEF1F17CB8F0}"/>
          </ac:spMkLst>
        </pc:spChg>
        <pc:spChg chg="add">
          <ac:chgData name="Varga Arnold" userId="ade0b45f53e1705b" providerId="LiveId" clId="{E766CF88-8ECA-4360-B4EF-29C3874090B7}" dt="2023-12-07T14:09:42.284" v="468" actId="26606"/>
          <ac:spMkLst>
            <pc:docMk/>
            <pc:sldMk cId="868625697" sldId="256"/>
            <ac:spMk id="15" creationId="{AF2F604E-43BE-4DC3-B983-E071523364F8}"/>
          </ac:spMkLst>
        </pc:spChg>
        <pc:spChg chg="add">
          <ac:chgData name="Varga Arnold" userId="ade0b45f53e1705b" providerId="LiveId" clId="{E766CF88-8ECA-4360-B4EF-29C3874090B7}" dt="2023-12-07T14:09:42.284" v="468" actId="26606"/>
          <ac:spMkLst>
            <pc:docMk/>
            <pc:sldMk cId="868625697" sldId="256"/>
            <ac:spMk id="17" creationId="{08C9B587-E65E-4B52-B37C-ABEBB6E87928}"/>
          </ac:spMkLst>
        </pc:spChg>
        <pc:picChg chg="add del mod modCrop">
          <ac:chgData name="Varga Arnold" userId="ade0b45f53e1705b" providerId="LiveId" clId="{E766CF88-8ECA-4360-B4EF-29C3874090B7}" dt="2023-12-07T14:08:58.625" v="466" actId="21"/>
          <ac:picMkLst>
            <pc:docMk/>
            <pc:sldMk cId="868625697" sldId="256"/>
            <ac:picMk id="5" creationId="{5929F7ED-2302-C257-5D2C-556FBDBB99B6}"/>
          </ac:picMkLst>
        </pc:picChg>
        <pc:picChg chg="add mod ord modCrop">
          <ac:chgData name="Varga Arnold" userId="ade0b45f53e1705b" providerId="LiveId" clId="{E766CF88-8ECA-4360-B4EF-29C3874090B7}" dt="2023-12-07T14:10:18.097" v="474" actId="1076"/>
          <ac:picMkLst>
            <pc:docMk/>
            <pc:sldMk cId="868625697" sldId="256"/>
            <ac:picMk id="6" creationId="{049B778B-E1E9-F3B4-B95D-A227051510AE}"/>
          </ac:picMkLst>
        </pc:picChg>
      </pc:sldChg>
      <pc:sldChg chg="addSp delSp modSp new del mod setBg">
        <pc:chgData name="Varga Arnold" userId="ade0b45f53e1705b" providerId="LiveId" clId="{E766CF88-8ECA-4360-B4EF-29C3874090B7}" dt="2023-12-07T14:12:16.905" v="494" actId="47"/>
        <pc:sldMkLst>
          <pc:docMk/>
          <pc:sldMk cId="2957607190" sldId="257"/>
        </pc:sldMkLst>
        <pc:spChg chg="mod ord">
          <ac:chgData name="Varga Arnold" userId="ade0b45f53e1705b" providerId="LiveId" clId="{E766CF88-8ECA-4360-B4EF-29C3874090B7}" dt="2023-12-07T14:12:04.548" v="488" actId="21"/>
          <ac:spMkLst>
            <pc:docMk/>
            <pc:sldMk cId="2957607190" sldId="257"/>
            <ac:spMk id="2" creationId="{B80F2321-A1CF-D6BD-0FF8-1C6A0BCDDBF4}"/>
          </ac:spMkLst>
        </pc:spChg>
        <pc:spChg chg="del mod">
          <ac:chgData name="Varga Arnold" userId="ade0b45f53e1705b" providerId="LiveId" clId="{E766CF88-8ECA-4360-B4EF-29C3874090B7}" dt="2023-12-05T13:20:15.531" v="5" actId="22"/>
          <ac:spMkLst>
            <pc:docMk/>
            <pc:sldMk cId="2957607190" sldId="257"/>
            <ac:spMk id="3" creationId="{35C7D0C3-88E7-24B8-42FA-F17C0033273B}"/>
          </ac:spMkLst>
        </pc:spChg>
        <pc:spChg chg="add mod">
          <ac:chgData name="Varga Arnold" userId="ade0b45f53e1705b" providerId="LiveId" clId="{E766CF88-8ECA-4360-B4EF-29C3874090B7}" dt="2023-12-07T14:12:12.803" v="492" actId="21"/>
          <ac:spMkLst>
            <pc:docMk/>
            <pc:sldMk cId="2957607190" sldId="257"/>
            <ac:spMk id="4" creationId="{84A6DA01-3CD3-C456-CC4D-552E207D6594}"/>
          </ac:spMkLst>
        </pc:spChg>
        <pc:spChg chg="add del">
          <ac:chgData name="Varga Arnold" userId="ade0b45f53e1705b" providerId="LiveId" clId="{E766CF88-8ECA-4360-B4EF-29C3874090B7}" dt="2023-12-07T14:11:09.072" v="477" actId="26606"/>
          <ac:spMkLst>
            <pc:docMk/>
            <pc:sldMk cId="2957607190" sldId="257"/>
            <ac:spMk id="11" creationId="{D3AAFC06-D573-4C65-5B4B-BAF7D2ABF48C}"/>
          </ac:spMkLst>
        </pc:spChg>
        <pc:spChg chg="add del">
          <ac:chgData name="Varga Arnold" userId="ade0b45f53e1705b" providerId="LiveId" clId="{E766CF88-8ECA-4360-B4EF-29C3874090B7}" dt="2023-12-07T14:11:17.014" v="481" actId="26606"/>
          <ac:spMkLst>
            <pc:docMk/>
            <pc:sldMk cId="2957607190" sldId="257"/>
            <ac:spMk id="12" creationId="{D55CA618-78A6-47F6-B865-E9315164FB49}"/>
          </ac:spMkLst>
        </pc:spChg>
        <pc:spChg chg="add del">
          <ac:chgData name="Varga Arnold" userId="ade0b45f53e1705b" providerId="LiveId" clId="{E766CF88-8ECA-4360-B4EF-29C3874090B7}" dt="2023-12-07T14:11:09.072" v="477" actId="26606"/>
          <ac:spMkLst>
            <pc:docMk/>
            <pc:sldMk cId="2957607190" sldId="257"/>
            <ac:spMk id="14" creationId="{99F1FFA9-D672-408C-9220-ADEEC6ABDD09}"/>
          </ac:spMkLst>
        </pc:spChg>
        <pc:spChg chg="add del">
          <ac:chgData name="Varga Arnold" userId="ade0b45f53e1705b" providerId="LiveId" clId="{E766CF88-8ECA-4360-B4EF-29C3874090B7}" dt="2023-12-07T14:11:12.591" v="479" actId="26606"/>
          <ac:spMkLst>
            <pc:docMk/>
            <pc:sldMk cId="2957607190" sldId="257"/>
            <ac:spMk id="16" creationId="{9C3A50E9-9119-7BC3-083B-2D84CCC78E47}"/>
          </ac:spMkLst>
        </pc:spChg>
        <pc:spChg chg="add del">
          <ac:chgData name="Varga Arnold" userId="ade0b45f53e1705b" providerId="LiveId" clId="{E766CF88-8ECA-4360-B4EF-29C3874090B7}" dt="2023-12-07T14:11:12.591" v="479" actId="26606"/>
          <ac:spMkLst>
            <pc:docMk/>
            <pc:sldMk cId="2957607190" sldId="257"/>
            <ac:spMk id="17" creationId="{407E64CB-172C-BFE6-6CAB-2256CFCBD177}"/>
          </ac:spMkLst>
        </pc:spChg>
        <pc:spChg chg="add del">
          <ac:chgData name="Varga Arnold" userId="ade0b45f53e1705b" providerId="LiveId" clId="{E766CF88-8ECA-4360-B4EF-29C3874090B7}" dt="2023-12-07T14:11:12.591" v="479" actId="26606"/>
          <ac:spMkLst>
            <pc:docMk/>
            <pc:sldMk cId="2957607190" sldId="257"/>
            <ac:spMk id="18" creationId="{DC39DE25-0E4E-0AA7-0932-1D78C2372786}"/>
          </ac:spMkLst>
        </pc:spChg>
        <pc:spChg chg="add del">
          <ac:chgData name="Varga Arnold" userId="ade0b45f53e1705b" providerId="LiveId" clId="{E766CF88-8ECA-4360-B4EF-29C3874090B7}" dt="2023-12-07T14:11:12.591" v="479" actId="26606"/>
          <ac:spMkLst>
            <pc:docMk/>
            <pc:sldMk cId="2957607190" sldId="257"/>
            <ac:spMk id="19" creationId="{AE3A741D-C19B-960A-5803-1C5887147820}"/>
          </ac:spMkLst>
        </pc:spChg>
        <pc:spChg chg="add del">
          <ac:chgData name="Varga Arnold" userId="ade0b45f53e1705b" providerId="LiveId" clId="{E766CF88-8ECA-4360-B4EF-29C3874090B7}" dt="2023-12-07T14:11:12.591" v="479" actId="26606"/>
          <ac:spMkLst>
            <pc:docMk/>
            <pc:sldMk cId="2957607190" sldId="257"/>
            <ac:spMk id="20" creationId="{8D6EA299-0840-6DEA-E670-C49AEBC87E89}"/>
          </ac:spMkLst>
        </pc:spChg>
        <pc:spChg chg="add del">
          <ac:chgData name="Varga Arnold" userId="ade0b45f53e1705b" providerId="LiveId" clId="{E766CF88-8ECA-4360-B4EF-29C3874090B7}" dt="2023-12-07T14:11:17.014" v="481" actId="26606"/>
          <ac:spMkLst>
            <pc:docMk/>
            <pc:sldMk cId="2957607190" sldId="257"/>
            <ac:spMk id="24" creationId="{8ED94938-268E-4C0A-A08A-B3980C78BAEB}"/>
          </ac:spMkLst>
        </pc:spChg>
        <pc:spChg chg="add del">
          <ac:chgData name="Varga Arnold" userId="ade0b45f53e1705b" providerId="LiveId" clId="{E766CF88-8ECA-4360-B4EF-29C3874090B7}" dt="2023-12-07T14:11:50.728" v="483" actId="26606"/>
          <ac:spMkLst>
            <pc:docMk/>
            <pc:sldMk cId="2957607190" sldId="257"/>
            <ac:spMk id="26" creationId="{02D44074-0B69-4F0C-A7B3-5645CE40D8E3}"/>
          </ac:spMkLst>
        </pc:spChg>
        <pc:spChg chg="add">
          <ac:chgData name="Varga Arnold" userId="ade0b45f53e1705b" providerId="LiveId" clId="{E766CF88-8ECA-4360-B4EF-29C3874090B7}" dt="2023-12-07T14:11:50.754" v="484" actId="26606"/>
          <ac:spMkLst>
            <pc:docMk/>
            <pc:sldMk cId="2957607190" sldId="257"/>
            <ac:spMk id="28" creationId="{44082A5B-F755-4852-AFA8-F9A408B661B6}"/>
          </ac:spMkLst>
        </pc:spChg>
        <pc:spChg chg="add">
          <ac:chgData name="Varga Arnold" userId="ade0b45f53e1705b" providerId="LiveId" clId="{E766CF88-8ECA-4360-B4EF-29C3874090B7}" dt="2023-12-07T14:11:50.754" v="484" actId="26606"/>
          <ac:spMkLst>
            <pc:docMk/>
            <pc:sldMk cId="2957607190" sldId="257"/>
            <ac:spMk id="29" creationId="{6F456E5B-C5E0-4CFC-8016-0F3B3A65D3D4}"/>
          </ac:spMkLst>
        </pc:spChg>
        <pc:grpChg chg="add del">
          <ac:chgData name="Varga Arnold" userId="ade0b45f53e1705b" providerId="LiveId" clId="{E766CF88-8ECA-4360-B4EF-29C3874090B7}" dt="2023-12-07T14:11:17.014" v="481" actId="26606"/>
          <ac:grpSpMkLst>
            <pc:docMk/>
            <pc:sldMk cId="2957607190" sldId="257"/>
            <ac:grpSpMk id="22" creationId="{B83D307E-DF68-43F8-97CE-0AAE950A7129}"/>
          </ac:grpSpMkLst>
        </pc:grpChg>
        <pc:picChg chg="add del mod ord modCrop">
          <ac:chgData name="Varga Arnold" userId="ade0b45f53e1705b" providerId="LiveId" clId="{E766CF88-8ECA-4360-B4EF-29C3874090B7}" dt="2023-12-07T14:12:12.803" v="492" actId="21"/>
          <ac:picMkLst>
            <pc:docMk/>
            <pc:sldMk cId="2957607190" sldId="257"/>
            <ac:picMk id="5" creationId="{99F8F409-ED38-8A56-6023-B7F7E96645B3}"/>
          </ac:picMkLst>
        </pc:picChg>
        <pc:picChg chg="add del mod">
          <ac:chgData name="Varga Arnold" userId="ade0b45f53e1705b" providerId="LiveId" clId="{E766CF88-8ECA-4360-B4EF-29C3874090B7}" dt="2023-12-07T14:12:07.937" v="490" actId="21"/>
          <ac:picMkLst>
            <pc:docMk/>
            <pc:sldMk cId="2957607190" sldId="257"/>
            <ac:picMk id="7" creationId="{9B7F0F35-ABDB-2D3B-6867-7BE73ECDD09A}"/>
          </ac:picMkLst>
        </pc:picChg>
      </pc:sldChg>
      <pc:sldChg chg="addSp delSp modSp new del mod setBg">
        <pc:chgData name="Varga Arnold" userId="ade0b45f53e1705b" providerId="LiveId" clId="{E766CF88-8ECA-4360-B4EF-29C3874090B7}" dt="2023-12-07T14:15:26.837" v="535" actId="47"/>
        <pc:sldMkLst>
          <pc:docMk/>
          <pc:sldMk cId="2027880842" sldId="258"/>
        </pc:sldMkLst>
        <pc:spChg chg="mod ord">
          <ac:chgData name="Varga Arnold" userId="ade0b45f53e1705b" providerId="LiveId" clId="{E766CF88-8ECA-4360-B4EF-29C3874090B7}" dt="2023-12-07T14:15:19.987" v="533" actId="21"/>
          <ac:spMkLst>
            <pc:docMk/>
            <pc:sldMk cId="2027880842" sldId="258"/>
            <ac:spMk id="2" creationId="{764EDF62-8144-82C8-8814-7ED2E193E44B}"/>
          </ac:spMkLst>
        </pc:spChg>
        <pc:spChg chg="del">
          <ac:chgData name="Varga Arnold" userId="ade0b45f53e1705b" providerId="LiveId" clId="{E766CF88-8ECA-4360-B4EF-29C3874090B7}" dt="2023-12-05T13:23:17.638" v="20" actId="22"/>
          <ac:spMkLst>
            <pc:docMk/>
            <pc:sldMk cId="2027880842" sldId="258"/>
            <ac:spMk id="3" creationId="{26ED4CD1-4F17-F29C-F8E3-28DCCEDA1665}"/>
          </ac:spMkLst>
        </pc:spChg>
        <pc:spChg chg="add del mod">
          <ac:chgData name="Varga Arnold" userId="ade0b45f53e1705b" providerId="LiveId" clId="{E766CF88-8ECA-4360-B4EF-29C3874090B7}" dt="2023-12-07T14:15:17.703" v="532" actId="478"/>
          <ac:spMkLst>
            <pc:docMk/>
            <pc:sldMk cId="2027880842" sldId="258"/>
            <ac:spMk id="4" creationId="{E04DDE97-0079-79B2-CF1B-73E60CC75C7E}"/>
          </ac:spMkLst>
        </pc:spChg>
        <pc:spChg chg="add">
          <ac:chgData name="Varga Arnold" userId="ade0b45f53e1705b" providerId="LiveId" clId="{E766CF88-8ECA-4360-B4EF-29C3874090B7}" dt="2023-12-07T14:13:30.050" v="505" actId="26606"/>
          <ac:spMkLst>
            <pc:docMk/>
            <pc:sldMk cId="2027880842" sldId="258"/>
            <ac:spMk id="14" creationId="{3B47FC9C-2ED3-4100-A4EF-E8CDFEE106C9}"/>
          </ac:spMkLst>
        </pc:spChg>
        <pc:picChg chg="add del mod ord">
          <ac:chgData name="Varga Arnold" userId="ade0b45f53e1705b" providerId="LiveId" clId="{E766CF88-8ECA-4360-B4EF-29C3874090B7}" dt="2023-12-07T14:13:40.795" v="507" actId="21"/>
          <ac:picMkLst>
            <pc:docMk/>
            <pc:sldMk cId="2027880842" sldId="258"/>
            <ac:picMk id="5" creationId="{BD2F4459-E055-C7AF-2BC9-11D417C31D45}"/>
          </ac:picMkLst>
        </pc:picChg>
        <pc:picChg chg="add del mod">
          <ac:chgData name="Varga Arnold" userId="ade0b45f53e1705b" providerId="LiveId" clId="{E766CF88-8ECA-4360-B4EF-29C3874090B7}" dt="2023-12-07T14:14:07.033" v="516" actId="21"/>
          <ac:picMkLst>
            <pc:docMk/>
            <pc:sldMk cId="2027880842" sldId="258"/>
            <ac:picMk id="7" creationId="{ECC415E1-D377-ECBF-607C-1D4FFA32B987}"/>
          </ac:picMkLst>
        </pc:picChg>
        <pc:cxnChg chg="add del">
          <ac:chgData name="Varga Arnold" userId="ade0b45f53e1705b" providerId="LiveId" clId="{E766CF88-8ECA-4360-B4EF-29C3874090B7}" dt="2023-12-07T14:13:30.047" v="504" actId="26606"/>
          <ac:cxnSpMkLst>
            <pc:docMk/>
            <pc:sldMk cId="2027880842" sldId="258"/>
            <ac:cxnSpMk id="12" creationId="{7667AA61-5C27-F30F-D229-06CBE5709F33}"/>
          </ac:cxnSpMkLst>
        </pc:cxnChg>
      </pc:sldChg>
      <pc:sldChg chg="addSp delSp modSp new del mod">
        <pc:chgData name="Varga Arnold" userId="ade0b45f53e1705b" providerId="LiveId" clId="{E766CF88-8ECA-4360-B4EF-29C3874090B7}" dt="2023-12-07T14:17:25.558" v="558" actId="47"/>
        <pc:sldMkLst>
          <pc:docMk/>
          <pc:sldMk cId="1800697879" sldId="259"/>
        </pc:sldMkLst>
        <pc:spChg chg="mod">
          <ac:chgData name="Varga Arnold" userId="ade0b45f53e1705b" providerId="LiveId" clId="{E766CF88-8ECA-4360-B4EF-29C3874090B7}" dt="2023-12-07T14:15:46.606" v="537" actId="21"/>
          <ac:spMkLst>
            <pc:docMk/>
            <pc:sldMk cId="1800697879" sldId="259"/>
            <ac:spMk id="2" creationId="{374F50A2-F61B-646B-5349-D294FF7EB100}"/>
          </ac:spMkLst>
        </pc:spChg>
        <pc:spChg chg="del">
          <ac:chgData name="Varga Arnold" userId="ade0b45f53e1705b" providerId="LiveId" clId="{E766CF88-8ECA-4360-B4EF-29C3874090B7}" dt="2023-12-05T13:52:08.638" v="33" actId="22"/>
          <ac:spMkLst>
            <pc:docMk/>
            <pc:sldMk cId="1800697879" sldId="259"/>
            <ac:spMk id="3" creationId="{21637042-D3BB-D17F-28AD-F2545E94E492}"/>
          </ac:spMkLst>
        </pc:spChg>
        <pc:spChg chg="add del mod">
          <ac:chgData name="Varga Arnold" userId="ade0b45f53e1705b" providerId="LiveId" clId="{E766CF88-8ECA-4360-B4EF-29C3874090B7}" dt="2023-12-07T14:17:09.606" v="554" actId="478"/>
          <ac:spMkLst>
            <pc:docMk/>
            <pc:sldMk cId="1800697879" sldId="259"/>
            <ac:spMk id="4" creationId="{79B41B05-AD8F-C9D1-230F-A95915BBC722}"/>
          </ac:spMkLst>
        </pc:spChg>
        <pc:spChg chg="add del mod">
          <ac:chgData name="Varga Arnold" userId="ade0b45f53e1705b" providerId="LiveId" clId="{E766CF88-8ECA-4360-B4EF-29C3874090B7}" dt="2023-12-07T14:17:11.840" v="555" actId="21"/>
          <ac:spMkLst>
            <pc:docMk/>
            <pc:sldMk cId="1800697879" sldId="259"/>
            <ac:spMk id="8" creationId="{8134F3F3-018A-2682-2DA5-96D9ADB87BFD}"/>
          </ac:spMkLst>
        </pc:spChg>
        <pc:picChg chg="add del mod ord">
          <ac:chgData name="Varga Arnold" userId="ade0b45f53e1705b" providerId="LiveId" clId="{E766CF88-8ECA-4360-B4EF-29C3874090B7}" dt="2023-12-07T14:16:12.858" v="541" actId="21"/>
          <ac:picMkLst>
            <pc:docMk/>
            <pc:sldMk cId="1800697879" sldId="259"/>
            <ac:picMk id="5" creationId="{D907F26F-4A2F-C050-E60F-30AA2F10591B}"/>
          </ac:picMkLst>
        </pc:picChg>
        <pc:picChg chg="add del mod">
          <ac:chgData name="Varga Arnold" userId="ade0b45f53e1705b" providerId="LiveId" clId="{E766CF88-8ECA-4360-B4EF-29C3874090B7}" dt="2023-12-07T14:16:23.940" v="545" actId="21"/>
          <ac:picMkLst>
            <pc:docMk/>
            <pc:sldMk cId="1800697879" sldId="259"/>
            <ac:picMk id="7" creationId="{843994B5-9820-73A1-052C-1EE2C67D1F7D}"/>
          </ac:picMkLst>
        </pc:picChg>
      </pc:sldChg>
      <pc:sldChg chg="addSp delSp modSp new del mod">
        <pc:chgData name="Varga Arnold" userId="ade0b45f53e1705b" providerId="LiveId" clId="{E766CF88-8ECA-4360-B4EF-29C3874090B7}" dt="2023-12-07T14:20:31.215" v="604" actId="47"/>
        <pc:sldMkLst>
          <pc:docMk/>
          <pc:sldMk cId="84681203" sldId="260"/>
        </pc:sldMkLst>
        <pc:spChg chg="mod">
          <ac:chgData name="Varga Arnold" userId="ade0b45f53e1705b" providerId="LiveId" clId="{E766CF88-8ECA-4360-B4EF-29C3874090B7}" dt="2023-12-07T14:17:53.795" v="560" actId="21"/>
          <ac:spMkLst>
            <pc:docMk/>
            <pc:sldMk cId="84681203" sldId="260"/>
            <ac:spMk id="2" creationId="{CC2DE885-01BA-6472-74F4-5B5B9CB734D0}"/>
          </ac:spMkLst>
        </pc:spChg>
        <pc:spChg chg="del">
          <ac:chgData name="Varga Arnold" userId="ade0b45f53e1705b" providerId="LiveId" clId="{E766CF88-8ECA-4360-B4EF-29C3874090B7}" dt="2023-12-06T20:30:44.805" v="261" actId="478"/>
          <ac:spMkLst>
            <pc:docMk/>
            <pc:sldMk cId="84681203" sldId="260"/>
            <ac:spMk id="3" creationId="{4116D5D3-7719-1843-B009-082F4475527A}"/>
          </ac:spMkLst>
        </pc:spChg>
        <pc:spChg chg="add del mod">
          <ac:chgData name="Varga Arnold" userId="ade0b45f53e1705b" providerId="LiveId" clId="{E766CF88-8ECA-4360-B4EF-29C3874090B7}" dt="2023-12-07T14:18:12.838" v="565"/>
          <ac:spMkLst>
            <pc:docMk/>
            <pc:sldMk cId="84681203" sldId="260"/>
            <ac:spMk id="16" creationId="{88F72E36-6D9A-82B1-4F40-7BF107B02F58}"/>
          </ac:spMkLst>
        </pc:spChg>
        <pc:picChg chg="add del mod">
          <ac:chgData name="Varga Arnold" userId="ade0b45f53e1705b" providerId="LiveId" clId="{E766CF88-8ECA-4360-B4EF-29C3874090B7}" dt="2023-12-06T20:58:20.581" v="375" actId="478"/>
          <ac:picMkLst>
            <pc:docMk/>
            <pc:sldMk cId="84681203" sldId="260"/>
            <ac:picMk id="5" creationId="{9E52B24F-05C7-75D1-1B9E-1A4BAFCF26D8}"/>
          </ac:picMkLst>
        </pc:picChg>
        <pc:picChg chg="add del mod">
          <ac:chgData name="Varga Arnold" userId="ade0b45f53e1705b" providerId="LiveId" clId="{E766CF88-8ECA-4360-B4EF-29C3874090B7}" dt="2023-12-06T20:35:11.292" v="267" actId="478"/>
          <ac:picMkLst>
            <pc:docMk/>
            <pc:sldMk cId="84681203" sldId="260"/>
            <ac:picMk id="7" creationId="{D31E373F-6ECA-94D3-656F-F63B0F185742}"/>
          </ac:picMkLst>
        </pc:picChg>
        <pc:picChg chg="add del mod">
          <ac:chgData name="Varga Arnold" userId="ade0b45f53e1705b" providerId="LiveId" clId="{E766CF88-8ECA-4360-B4EF-29C3874090B7}" dt="2023-12-07T14:19:07.155" v="583" actId="21"/>
          <ac:picMkLst>
            <pc:docMk/>
            <pc:sldMk cId="84681203" sldId="260"/>
            <ac:picMk id="9" creationId="{EAE8102B-0DC2-5000-6501-CC2C9CBB1755}"/>
          </ac:picMkLst>
        </pc:picChg>
        <pc:picChg chg="add del">
          <ac:chgData name="Varga Arnold" userId="ade0b45f53e1705b" providerId="LiveId" clId="{E766CF88-8ECA-4360-B4EF-29C3874090B7}" dt="2023-12-06T20:38:02.743" v="274" actId="478"/>
          <ac:picMkLst>
            <pc:docMk/>
            <pc:sldMk cId="84681203" sldId="260"/>
            <ac:picMk id="11" creationId="{C824A943-E57A-C22F-93A7-3C09C957FBBE}"/>
          </ac:picMkLst>
        </pc:picChg>
        <pc:picChg chg="add del mod">
          <ac:chgData name="Varga Arnold" userId="ade0b45f53e1705b" providerId="LiveId" clId="{E766CF88-8ECA-4360-B4EF-29C3874090B7}" dt="2023-12-06T20:39:00.633" v="283" actId="478"/>
          <ac:picMkLst>
            <pc:docMk/>
            <pc:sldMk cId="84681203" sldId="260"/>
            <ac:picMk id="13" creationId="{F2E6A0DA-EF8E-6AE8-D90F-C22B446C43E9}"/>
          </ac:picMkLst>
        </pc:picChg>
        <pc:picChg chg="add del mod">
          <ac:chgData name="Varga Arnold" userId="ade0b45f53e1705b" providerId="LiveId" clId="{E766CF88-8ECA-4360-B4EF-29C3874090B7}" dt="2023-12-07T14:19:16.720" v="587" actId="21"/>
          <ac:picMkLst>
            <pc:docMk/>
            <pc:sldMk cId="84681203" sldId="260"/>
            <ac:picMk id="15" creationId="{9E96CFE2-D9DA-DCA9-1AFA-2ABB0B07A6CF}"/>
          </ac:picMkLst>
        </pc:picChg>
        <pc:picChg chg="add del mod">
          <ac:chgData name="Varga Arnold" userId="ade0b45f53e1705b" providerId="LiveId" clId="{E766CF88-8ECA-4360-B4EF-29C3874090B7}" dt="2023-12-07T14:18:54.209" v="577" actId="21"/>
          <ac:picMkLst>
            <pc:docMk/>
            <pc:sldMk cId="84681203" sldId="260"/>
            <ac:picMk id="18" creationId="{C73B8798-EDAB-240D-CC22-6AC00E40AEBA}"/>
          </ac:picMkLst>
        </pc:picChg>
      </pc:sldChg>
      <pc:sldChg chg="addSp modSp new del mod">
        <pc:chgData name="Varga Arnold" userId="ade0b45f53e1705b" providerId="LiveId" clId="{E766CF88-8ECA-4360-B4EF-29C3874090B7}" dt="2023-12-05T21:11:32.821" v="173" actId="47"/>
        <pc:sldMkLst>
          <pc:docMk/>
          <pc:sldMk cId="2082209844" sldId="260"/>
        </pc:sldMkLst>
        <pc:spChg chg="mod">
          <ac:chgData name="Varga Arnold" userId="ade0b45f53e1705b" providerId="LiveId" clId="{E766CF88-8ECA-4360-B4EF-29C3874090B7}" dt="2023-12-05T21:11:01.454" v="170" actId="20577"/>
          <ac:spMkLst>
            <pc:docMk/>
            <pc:sldMk cId="2082209844" sldId="260"/>
            <ac:spMk id="2" creationId="{0F661CC7-42DD-0A58-0FDF-6CB9AABB09F1}"/>
          </ac:spMkLst>
        </pc:spChg>
        <pc:picChg chg="add mod">
          <ac:chgData name="Varga Arnold" userId="ade0b45f53e1705b" providerId="LiveId" clId="{E766CF88-8ECA-4360-B4EF-29C3874090B7}" dt="2023-12-05T21:11:05.864" v="172" actId="1076"/>
          <ac:picMkLst>
            <pc:docMk/>
            <pc:sldMk cId="2082209844" sldId="260"/>
            <ac:picMk id="5" creationId="{AED8BF3A-16DA-4192-A8E2-0BE3262AE91A}"/>
          </ac:picMkLst>
        </pc:picChg>
      </pc:sldChg>
      <pc:sldChg chg="addSp delSp modSp add del mod">
        <pc:chgData name="Varga Arnold" userId="ade0b45f53e1705b" providerId="LiveId" clId="{E766CF88-8ECA-4360-B4EF-29C3874090B7}" dt="2023-12-07T14:22:29.636" v="624" actId="47"/>
        <pc:sldMkLst>
          <pc:docMk/>
          <pc:sldMk cId="464325548" sldId="261"/>
        </pc:sldMkLst>
        <pc:spChg chg="add del mod">
          <ac:chgData name="Varga Arnold" userId="ade0b45f53e1705b" providerId="LiveId" clId="{E766CF88-8ECA-4360-B4EF-29C3874090B7}" dt="2023-12-06T21:00:06.750" v="412" actId="478"/>
          <ac:spMkLst>
            <pc:docMk/>
            <pc:sldMk cId="464325548" sldId="261"/>
            <ac:spMk id="4" creationId="{A1336627-222C-B453-E2AB-F52E72D1FC85}"/>
          </ac:spMkLst>
        </pc:spChg>
        <pc:spChg chg="del mod">
          <ac:chgData name="Varga Arnold" userId="ade0b45f53e1705b" providerId="LiveId" clId="{E766CF88-8ECA-4360-B4EF-29C3874090B7}" dt="2023-12-07T14:20:47.958" v="608"/>
          <ac:spMkLst>
            <pc:docMk/>
            <pc:sldMk cId="464325548" sldId="261"/>
            <ac:spMk id="16" creationId="{88F72E36-6D9A-82B1-4F40-7BF107B02F58}"/>
          </ac:spMkLst>
        </pc:spChg>
        <pc:picChg chg="add del mod">
          <ac:chgData name="Varga Arnold" userId="ade0b45f53e1705b" providerId="LiveId" clId="{E766CF88-8ECA-4360-B4EF-29C3874090B7}" dt="2023-12-07T14:22:24.193" v="622" actId="478"/>
          <ac:picMkLst>
            <pc:docMk/>
            <pc:sldMk cId="464325548" sldId="261"/>
            <ac:picMk id="6" creationId="{37FD53D5-439A-DF65-F1E1-930002380C6A}"/>
          </ac:picMkLst>
        </pc:picChg>
        <pc:picChg chg="add del mod">
          <ac:chgData name="Varga Arnold" userId="ade0b45f53e1705b" providerId="LiveId" clId="{E766CF88-8ECA-4360-B4EF-29C3874090B7}" dt="2023-12-07T14:21:03.690" v="611" actId="21"/>
          <ac:picMkLst>
            <pc:docMk/>
            <pc:sldMk cId="464325548" sldId="261"/>
            <ac:picMk id="8" creationId="{E65BE5A9-FE05-9E97-32C4-75AEC9F82044}"/>
          </ac:picMkLst>
        </pc:picChg>
        <pc:picChg chg="del">
          <ac:chgData name="Varga Arnold" userId="ade0b45f53e1705b" providerId="LiveId" clId="{E766CF88-8ECA-4360-B4EF-29C3874090B7}" dt="2023-12-06T20:58:49.890" v="380" actId="478"/>
          <ac:picMkLst>
            <pc:docMk/>
            <pc:sldMk cId="464325548" sldId="261"/>
            <ac:picMk id="9" creationId="{EAE8102B-0DC2-5000-6501-CC2C9CBB1755}"/>
          </ac:picMkLst>
        </pc:picChg>
        <pc:picChg chg="add del mod">
          <ac:chgData name="Varga Arnold" userId="ade0b45f53e1705b" providerId="LiveId" clId="{E766CF88-8ECA-4360-B4EF-29C3874090B7}" dt="2023-12-07T14:21:16.103" v="613" actId="21"/>
          <ac:picMkLst>
            <pc:docMk/>
            <pc:sldMk cId="464325548" sldId="261"/>
            <ac:picMk id="11" creationId="{A4F95028-EDB6-CFC1-4743-7EE29CA057D5}"/>
          </ac:picMkLst>
        </pc:picChg>
        <pc:picChg chg="del">
          <ac:chgData name="Varga Arnold" userId="ade0b45f53e1705b" providerId="LiveId" clId="{E766CF88-8ECA-4360-B4EF-29C3874090B7}" dt="2023-12-06T20:58:50.509" v="381" actId="478"/>
          <ac:picMkLst>
            <pc:docMk/>
            <pc:sldMk cId="464325548" sldId="261"/>
            <ac:picMk id="15" creationId="{9E96CFE2-D9DA-DCA9-1AFA-2ABB0B07A6CF}"/>
          </ac:picMkLst>
        </pc:picChg>
        <pc:picChg chg="del">
          <ac:chgData name="Varga Arnold" userId="ade0b45f53e1705b" providerId="LiveId" clId="{E766CF88-8ECA-4360-B4EF-29C3874090B7}" dt="2023-12-06T20:58:49.360" v="379" actId="478"/>
          <ac:picMkLst>
            <pc:docMk/>
            <pc:sldMk cId="464325548" sldId="261"/>
            <ac:picMk id="18" creationId="{C73B8798-EDAB-240D-CC22-6AC00E40AEBA}"/>
          </ac:picMkLst>
        </pc:picChg>
      </pc:sldChg>
      <pc:sldChg chg="addSp delSp modSp new del mod setBg">
        <pc:chgData name="Varga Arnold" userId="ade0b45f53e1705b" providerId="LiveId" clId="{E766CF88-8ECA-4360-B4EF-29C3874090B7}" dt="2023-12-07T14:10:39.779" v="475" actId="2696"/>
        <pc:sldMkLst>
          <pc:docMk/>
          <pc:sldMk cId="2609614888" sldId="262"/>
        </pc:sldMkLst>
        <pc:spChg chg="mod">
          <ac:chgData name="Varga Arnold" userId="ade0b45f53e1705b" providerId="LiveId" clId="{E766CF88-8ECA-4360-B4EF-29C3874090B7}" dt="2023-12-07T14:08:09.108" v="456" actId="26606"/>
          <ac:spMkLst>
            <pc:docMk/>
            <pc:sldMk cId="2609614888" sldId="262"/>
            <ac:spMk id="2" creationId="{8FE2D5F3-37AC-9F79-CB8C-C050AF874E00}"/>
          </ac:spMkLst>
        </pc:spChg>
        <pc:spChg chg="mod">
          <ac:chgData name="Varga Arnold" userId="ade0b45f53e1705b" providerId="LiveId" clId="{E766CF88-8ECA-4360-B4EF-29C3874090B7}" dt="2023-12-07T14:08:09.108" v="456" actId="26606"/>
          <ac:spMkLst>
            <pc:docMk/>
            <pc:sldMk cId="2609614888" sldId="262"/>
            <ac:spMk id="3" creationId="{AAB2D417-955E-FD73-FC8D-4418F4B68C82}"/>
          </ac:spMkLst>
        </pc:spChg>
        <pc:spChg chg="add del">
          <ac:chgData name="Varga Arnold" userId="ade0b45f53e1705b" providerId="LiveId" clId="{E766CF88-8ECA-4360-B4EF-29C3874090B7}" dt="2023-12-07T14:08:09.108" v="456" actId="26606"/>
          <ac:spMkLst>
            <pc:docMk/>
            <pc:sldMk cId="2609614888" sldId="262"/>
            <ac:spMk id="10" creationId="{8FC9BE17-9A7B-462D-AE50-3D8777387304}"/>
          </ac:spMkLst>
        </pc:spChg>
        <pc:spChg chg="add del">
          <ac:chgData name="Varga Arnold" userId="ade0b45f53e1705b" providerId="LiveId" clId="{E766CF88-8ECA-4360-B4EF-29C3874090B7}" dt="2023-12-07T14:08:09.108" v="456" actId="26606"/>
          <ac:spMkLst>
            <pc:docMk/>
            <pc:sldMk cId="2609614888" sldId="262"/>
            <ac:spMk id="12" creationId="{3EBE8569-6AEC-4B8C-8D53-2DE337CDBA65}"/>
          </ac:spMkLst>
        </pc:spChg>
        <pc:spChg chg="add del">
          <ac:chgData name="Varga Arnold" userId="ade0b45f53e1705b" providerId="LiveId" clId="{E766CF88-8ECA-4360-B4EF-29C3874090B7}" dt="2023-12-07T14:08:09.108" v="456" actId="26606"/>
          <ac:spMkLst>
            <pc:docMk/>
            <pc:sldMk cId="2609614888" sldId="262"/>
            <ac:spMk id="14" creationId="{55D4142C-5077-457F-A6AD-3FECFDB39685}"/>
          </ac:spMkLst>
        </pc:spChg>
        <pc:spChg chg="add del">
          <ac:chgData name="Varga Arnold" userId="ade0b45f53e1705b" providerId="LiveId" clId="{E766CF88-8ECA-4360-B4EF-29C3874090B7}" dt="2023-12-07T14:08:09.108" v="456" actId="26606"/>
          <ac:spMkLst>
            <pc:docMk/>
            <pc:sldMk cId="2609614888" sldId="262"/>
            <ac:spMk id="16" creationId="{7A5F0580-5EE9-419F-96EE-B6529EF6E7D0}"/>
          </ac:spMkLst>
        </pc:spChg>
        <pc:picChg chg="add del mod ord">
          <ac:chgData name="Varga Arnold" userId="ade0b45f53e1705b" providerId="LiveId" clId="{E766CF88-8ECA-4360-B4EF-29C3874090B7}" dt="2023-12-07T14:08:10.064" v="457" actId="22"/>
          <ac:picMkLst>
            <pc:docMk/>
            <pc:sldMk cId="2609614888" sldId="262"/>
            <ac:picMk id="5" creationId="{AFD5A2B1-5415-A14D-2F46-C23545E83787}"/>
          </ac:picMkLst>
        </pc:picChg>
      </pc:sldChg>
      <pc:sldChg chg="addSp delSp modSp new mod setBg">
        <pc:chgData name="Varga Arnold" userId="ade0b45f53e1705b" providerId="LiveId" clId="{E766CF88-8ECA-4360-B4EF-29C3874090B7}" dt="2023-12-07T14:16:02.939" v="540" actId="108"/>
        <pc:sldMkLst>
          <pc:docMk/>
          <pc:sldMk cId="3985110252" sldId="262"/>
        </pc:sldMkLst>
        <pc:spChg chg="mod ord">
          <ac:chgData name="Varga Arnold" userId="ade0b45f53e1705b" providerId="LiveId" clId="{E766CF88-8ECA-4360-B4EF-29C3874090B7}" dt="2023-12-07T14:16:02.939" v="540" actId="108"/>
          <ac:spMkLst>
            <pc:docMk/>
            <pc:sldMk cId="3985110252" sldId="262"/>
            <ac:spMk id="2" creationId="{10979685-3868-9485-1901-5DFD36037298}"/>
          </ac:spMkLst>
        </pc:spChg>
        <pc:spChg chg="del">
          <ac:chgData name="Varga Arnold" userId="ade0b45f53e1705b" providerId="LiveId" clId="{E766CF88-8ECA-4360-B4EF-29C3874090B7}" dt="2023-12-07T14:12:09.544" v="491"/>
          <ac:spMkLst>
            <pc:docMk/>
            <pc:sldMk cId="3985110252" sldId="262"/>
            <ac:spMk id="3" creationId="{6F4312C7-5EC8-0489-B92A-4388E9BA11F7}"/>
          </ac:spMkLst>
        </pc:spChg>
        <pc:spChg chg="add del">
          <ac:chgData name="Varga Arnold" userId="ade0b45f53e1705b" providerId="LiveId" clId="{E766CF88-8ECA-4360-B4EF-29C3874090B7}" dt="2023-12-07T14:12:42.340" v="500" actId="26606"/>
          <ac:spMkLst>
            <pc:docMk/>
            <pc:sldMk cId="3985110252" sldId="262"/>
            <ac:spMk id="10" creationId="{02D44074-0B69-4F0C-A7B3-5645CE40D8E3}"/>
          </ac:spMkLst>
        </pc:spChg>
        <pc:spChg chg="add del">
          <ac:chgData name="Varga Arnold" userId="ade0b45f53e1705b" providerId="LiveId" clId="{E766CF88-8ECA-4360-B4EF-29C3874090B7}" dt="2023-12-07T14:12:42.336" v="499" actId="26606"/>
          <ac:spMkLst>
            <pc:docMk/>
            <pc:sldMk cId="3985110252" sldId="262"/>
            <ac:spMk id="15" creationId="{44082A5B-F755-4852-AFA8-F9A408B661B6}"/>
          </ac:spMkLst>
        </pc:spChg>
        <pc:spChg chg="add del">
          <ac:chgData name="Varga Arnold" userId="ade0b45f53e1705b" providerId="LiveId" clId="{E766CF88-8ECA-4360-B4EF-29C3874090B7}" dt="2023-12-07T14:12:42.336" v="499" actId="26606"/>
          <ac:spMkLst>
            <pc:docMk/>
            <pc:sldMk cId="3985110252" sldId="262"/>
            <ac:spMk id="17" creationId="{6F456E5B-C5E0-4CFC-8016-0F3B3A65D3D4}"/>
          </ac:spMkLst>
        </pc:spChg>
        <pc:spChg chg="add del">
          <ac:chgData name="Varga Arnold" userId="ade0b45f53e1705b" providerId="LiveId" clId="{E766CF88-8ECA-4360-B4EF-29C3874090B7}" dt="2023-12-07T14:14:14.806" v="519" actId="26606"/>
          <ac:spMkLst>
            <pc:docMk/>
            <pc:sldMk cId="3985110252" sldId="262"/>
            <ac:spMk id="19" creationId="{ECEF6C2F-9906-4F89-9B4F-598E9F344B03}"/>
          </ac:spMkLst>
        </pc:spChg>
        <pc:spChg chg="add del">
          <ac:chgData name="Varga Arnold" userId="ade0b45f53e1705b" providerId="LiveId" clId="{E766CF88-8ECA-4360-B4EF-29C3874090B7}" dt="2023-12-07T14:14:14.806" v="519" actId="26606"/>
          <ac:spMkLst>
            <pc:docMk/>
            <pc:sldMk cId="3985110252" sldId="262"/>
            <ac:spMk id="20" creationId="{91E12CD6-A76F-439F-9C98-C0211D8FD814}"/>
          </ac:spMkLst>
        </pc:spChg>
        <pc:spChg chg="add del">
          <ac:chgData name="Varga Arnold" userId="ade0b45f53e1705b" providerId="LiveId" clId="{E766CF88-8ECA-4360-B4EF-29C3874090B7}" dt="2023-12-07T14:14:14.806" v="519" actId="26606"/>
          <ac:spMkLst>
            <pc:docMk/>
            <pc:sldMk cId="3985110252" sldId="262"/>
            <ac:spMk id="25" creationId="{3B47FC9C-2ED3-4100-A4EF-E8CDFEE106C9}"/>
          </ac:spMkLst>
        </pc:spChg>
        <pc:picChg chg="add mod">
          <ac:chgData name="Varga Arnold" userId="ade0b45f53e1705b" providerId="LiveId" clId="{E766CF88-8ECA-4360-B4EF-29C3874090B7}" dt="2023-12-07T14:14:14.806" v="519" actId="26606"/>
          <ac:picMkLst>
            <pc:docMk/>
            <pc:sldMk cId="3985110252" sldId="262"/>
            <ac:picMk id="4" creationId="{4C3E9D90-3E88-9843-BC8B-8FA8C75A8FAA}"/>
          </ac:picMkLst>
        </pc:picChg>
        <pc:picChg chg="add del mod">
          <ac:chgData name="Varga Arnold" userId="ade0b45f53e1705b" providerId="LiveId" clId="{E766CF88-8ECA-4360-B4EF-29C3874090B7}" dt="2023-12-07T14:14:20.078" v="521" actId="478"/>
          <ac:picMkLst>
            <pc:docMk/>
            <pc:sldMk cId="3985110252" sldId="262"/>
            <ac:picMk id="5" creationId="{AEFEFB89-868B-7B8C-8D7A-2D2636B1AD23}"/>
          </ac:picMkLst>
        </pc:picChg>
        <pc:picChg chg="add del mod">
          <ac:chgData name="Varga Arnold" userId="ade0b45f53e1705b" providerId="LiveId" clId="{E766CF88-8ECA-4360-B4EF-29C3874090B7}" dt="2023-12-07T14:14:21.612" v="522"/>
          <ac:picMkLst>
            <pc:docMk/>
            <pc:sldMk cId="3985110252" sldId="262"/>
            <ac:picMk id="6" creationId="{0736939E-4739-EFF1-E81F-01A0C042BF9D}"/>
          </ac:picMkLst>
        </pc:picChg>
      </pc:sldChg>
      <pc:sldChg chg="addSp delSp modSp add mod">
        <pc:chgData name="Varga Arnold" userId="ade0b45f53e1705b" providerId="LiveId" clId="{E766CF88-8ECA-4360-B4EF-29C3874090B7}" dt="2023-12-07T14:15:59.074" v="539" actId="108"/>
        <pc:sldMkLst>
          <pc:docMk/>
          <pc:sldMk cId="1763485717" sldId="263"/>
        </pc:sldMkLst>
        <pc:spChg chg="mod">
          <ac:chgData name="Varga Arnold" userId="ade0b45f53e1705b" providerId="LiveId" clId="{E766CF88-8ECA-4360-B4EF-29C3874090B7}" dt="2023-12-07T14:15:59.074" v="539" actId="108"/>
          <ac:spMkLst>
            <pc:docMk/>
            <pc:sldMk cId="1763485717" sldId="263"/>
            <ac:spMk id="2" creationId="{10979685-3868-9485-1901-5DFD36037298}"/>
          </ac:spMkLst>
        </pc:spChg>
        <pc:spChg chg="add del mod">
          <ac:chgData name="Varga Arnold" userId="ade0b45f53e1705b" providerId="LiveId" clId="{E766CF88-8ECA-4360-B4EF-29C3874090B7}" dt="2023-12-07T14:14:02.940" v="515" actId="478"/>
          <ac:spMkLst>
            <pc:docMk/>
            <pc:sldMk cId="1763485717" sldId="263"/>
            <ac:spMk id="7" creationId="{B16EFB20-FDB7-5937-B3A7-9E74A37139BC}"/>
          </ac:spMkLst>
        </pc:spChg>
        <pc:picChg chg="add mod">
          <ac:chgData name="Varga Arnold" userId="ade0b45f53e1705b" providerId="LiveId" clId="{E766CF88-8ECA-4360-B4EF-29C3874090B7}" dt="2023-12-07T14:14:58.111" v="531" actId="11530"/>
          <ac:picMkLst>
            <pc:docMk/>
            <pc:sldMk cId="1763485717" sldId="263"/>
            <ac:picMk id="3" creationId="{33B8DBC8-5841-BB23-B016-00A6EB7AC9E7}"/>
          </ac:picMkLst>
        </pc:picChg>
        <pc:picChg chg="del mod">
          <ac:chgData name="Varga Arnold" userId="ade0b45f53e1705b" providerId="LiveId" clId="{E766CF88-8ECA-4360-B4EF-29C3874090B7}" dt="2023-12-07T14:13:55.179" v="510" actId="478"/>
          <ac:picMkLst>
            <pc:docMk/>
            <pc:sldMk cId="1763485717" sldId="263"/>
            <ac:picMk id="4" creationId="{4C3E9D90-3E88-9843-BC8B-8FA8C75A8FAA}"/>
          </ac:picMkLst>
        </pc:picChg>
        <pc:picChg chg="del">
          <ac:chgData name="Varga Arnold" userId="ade0b45f53e1705b" providerId="LiveId" clId="{E766CF88-8ECA-4360-B4EF-29C3874090B7}" dt="2023-12-07T14:14:24.401" v="523" actId="478"/>
          <ac:picMkLst>
            <pc:docMk/>
            <pc:sldMk cId="1763485717" sldId="263"/>
            <ac:picMk id="5" creationId="{AEFEFB89-868B-7B8C-8D7A-2D2636B1AD23}"/>
          </ac:picMkLst>
        </pc:picChg>
        <pc:picChg chg="add mod">
          <ac:chgData name="Varga Arnold" userId="ade0b45f53e1705b" providerId="LiveId" clId="{E766CF88-8ECA-4360-B4EF-29C3874090B7}" dt="2023-12-07T14:14:58.111" v="531" actId="11530"/>
          <ac:picMkLst>
            <pc:docMk/>
            <pc:sldMk cId="1763485717" sldId="263"/>
            <ac:picMk id="8" creationId="{1A32A9E7-1A3E-E6B2-418E-2430EE3BD270}"/>
          </ac:picMkLst>
        </pc:picChg>
      </pc:sldChg>
      <pc:sldChg chg="addSp delSp modSp add mod">
        <pc:chgData name="Varga Arnold" userId="ade0b45f53e1705b" providerId="LiveId" clId="{E766CF88-8ECA-4360-B4EF-29C3874090B7}" dt="2023-12-07T14:17:17.034" v="557" actId="1076"/>
        <pc:sldMkLst>
          <pc:docMk/>
          <pc:sldMk cId="2199819180" sldId="264"/>
        </pc:sldMkLst>
        <pc:spChg chg="mod">
          <ac:chgData name="Varga Arnold" userId="ade0b45f53e1705b" providerId="LiveId" clId="{E766CF88-8ECA-4360-B4EF-29C3874090B7}" dt="2023-12-07T14:15:51.581" v="538"/>
          <ac:spMkLst>
            <pc:docMk/>
            <pc:sldMk cId="2199819180" sldId="264"/>
            <ac:spMk id="2" creationId="{10979685-3868-9485-1901-5DFD36037298}"/>
          </ac:spMkLst>
        </pc:spChg>
        <pc:spChg chg="add mod">
          <ac:chgData name="Varga Arnold" userId="ade0b45f53e1705b" providerId="LiveId" clId="{E766CF88-8ECA-4360-B4EF-29C3874090B7}" dt="2023-12-07T14:17:17.034" v="557" actId="1076"/>
          <ac:spMkLst>
            <pc:docMk/>
            <pc:sldMk cId="2199819180" sldId="264"/>
            <ac:spMk id="6" creationId="{315914B2-BDA6-8E19-D622-C470C74612FA}"/>
          </ac:spMkLst>
        </pc:spChg>
        <pc:picChg chg="del">
          <ac:chgData name="Varga Arnold" userId="ade0b45f53e1705b" providerId="LiveId" clId="{E766CF88-8ECA-4360-B4EF-29C3874090B7}" dt="2023-12-07T14:16:15.821" v="542" actId="478"/>
          <ac:picMkLst>
            <pc:docMk/>
            <pc:sldMk cId="2199819180" sldId="264"/>
            <ac:picMk id="3" creationId="{33B8DBC8-5841-BB23-B016-00A6EB7AC9E7}"/>
          </ac:picMkLst>
        </pc:picChg>
        <pc:picChg chg="add mod">
          <ac:chgData name="Varga Arnold" userId="ade0b45f53e1705b" providerId="LiveId" clId="{E766CF88-8ECA-4360-B4EF-29C3874090B7}" dt="2023-12-07T14:16:45.377" v="553" actId="1076"/>
          <ac:picMkLst>
            <pc:docMk/>
            <pc:sldMk cId="2199819180" sldId="264"/>
            <ac:picMk id="4" creationId="{AB31D705-759B-9D53-054F-885A09675096}"/>
          </ac:picMkLst>
        </pc:picChg>
        <pc:picChg chg="add mod">
          <ac:chgData name="Varga Arnold" userId="ade0b45f53e1705b" providerId="LiveId" clId="{E766CF88-8ECA-4360-B4EF-29C3874090B7}" dt="2023-12-07T14:16:45.377" v="553" actId="1076"/>
          <ac:picMkLst>
            <pc:docMk/>
            <pc:sldMk cId="2199819180" sldId="264"/>
            <ac:picMk id="5" creationId="{A5D4EBC8-7CE8-C49A-CC6E-6E2620EBE70D}"/>
          </ac:picMkLst>
        </pc:picChg>
        <pc:picChg chg="del">
          <ac:chgData name="Varga Arnold" userId="ade0b45f53e1705b" providerId="LiveId" clId="{E766CF88-8ECA-4360-B4EF-29C3874090B7}" dt="2023-12-07T14:16:26.377" v="546" actId="478"/>
          <ac:picMkLst>
            <pc:docMk/>
            <pc:sldMk cId="2199819180" sldId="264"/>
            <ac:picMk id="8" creationId="{1A32A9E7-1A3E-E6B2-418E-2430EE3BD270}"/>
          </ac:picMkLst>
        </pc:picChg>
      </pc:sldChg>
      <pc:sldChg chg="addSp delSp modSp add mod">
        <pc:chgData name="Varga Arnold" userId="ade0b45f53e1705b" providerId="LiveId" clId="{E766CF88-8ECA-4360-B4EF-29C3874090B7}" dt="2023-12-07T14:20:18.257" v="603" actId="14100"/>
        <pc:sldMkLst>
          <pc:docMk/>
          <pc:sldMk cId="1505964962" sldId="265"/>
        </pc:sldMkLst>
        <pc:spChg chg="mod">
          <ac:chgData name="Varga Arnold" userId="ade0b45f53e1705b" providerId="LiveId" clId="{E766CF88-8ECA-4360-B4EF-29C3874090B7}" dt="2023-12-07T14:18:32.637" v="572" actId="27636"/>
          <ac:spMkLst>
            <pc:docMk/>
            <pc:sldMk cId="1505964962" sldId="265"/>
            <ac:spMk id="2" creationId="{10979685-3868-9485-1901-5DFD36037298}"/>
          </ac:spMkLst>
        </pc:spChg>
        <pc:spChg chg="mod">
          <ac:chgData name="Varga Arnold" userId="ade0b45f53e1705b" providerId="LiveId" clId="{E766CF88-8ECA-4360-B4EF-29C3874090B7}" dt="2023-12-07T14:19:56.258" v="600" actId="1076"/>
          <ac:spMkLst>
            <pc:docMk/>
            <pc:sldMk cId="1505964962" sldId="265"/>
            <ac:spMk id="6" creationId="{315914B2-BDA6-8E19-D622-C470C74612FA}"/>
          </ac:spMkLst>
        </pc:spChg>
        <pc:spChg chg="add del mod">
          <ac:chgData name="Varga Arnold" userId="ade0b45f53e1705b" providerId="LiveId" clId="{E766CF88-8ECA-4360-B4EF-29C3874090B7}" dt="2023-12-07T14:19:00.614" v="579" actId="478"/>
          <ac:spMkLst>
            <pc:docMk/>
            <pc:sldMk cId="1505964962" sldId="265"/>
            <ac:spMk id="7" creationId="{35934BA2-FAAB-66FB-14AB-153D06A5F652}"/>
          </ac:spMkLst>
        </pc:spChg>
        <pc:picChg chg="del">
          <ac:chgData name="Varga Arnold" userId="ade0b45f53e1705b" providerId="LiveId" clId="{E766CF88-8ECA-4360-B4EF-29C3874090B7}" dt="2023-12-07T14:18:57.584" v="578" actId="478"/>
          <ac:picMkLst>
            <pc:docMk/>
            <pc:sldMk cId="1505964962" sldId="265"/>
            <ac:picMk id="4" creationId="{AB31D705-759B-9D53-054F-885A09675096}"/>
          </ac:picMkLst>
        </pc:picChg>
        <pc:picChg chg="del">
          <ac:chgData name="Varga Arnold" userId="ade0b45f53e1705b" providerId="LiveId" clId="{E766CF88-8ECA-4360-B4EF-29C3874090B7}" dt="2023-12-07T14:19:02.341" v="580" actId="478"/>
          <ac:picMkLst>
            <pc:docMk/>
            <pc:sldMk cId="1505964962" sldId="265"/>
            <ac:picMk id="5" creationId="{A5D4EBC8-7CE8-C49A-CC6E-6E2620EBE70D}"/>
          </ac:picMkLst>
        </pc:picChg>
        <pc:picChg chg="add mod">
          <ac:chgData name="Varga Arnold" userId="ade0b45f53e1705b" providerId="LiveId" clId="{E766CF88-8ECA-4360-B4EF-29C3874090B7}" dt="2023-12-07T14:20:05.991" v="601" actId="11530"/>
          <ac:picMkLst>
            <pc:docMk/>
            <pc:sldMk cId="1505964962" sldId="265"/>
            <ac:picMk id="8" creationId="{338B74DF-1363-3560-F8D7-C41BB2174E85}"/>
          </ac:picMkLst>
        </pc:picChg>
        <pc:picChg chg="add mod">
          <ac:chgData name="Varga Arnold" userId="ade0b45f53e1705b" providerId="LiveId" clId="{E766CF88-8ECA-4360-B4EF-29C3874090B7}" dt="2023-12-07T14:20:18.257" v="603" actId="14100"/>
          <ac:picMkLst>
            <pc:docMk/>
            <pc:sldMk cId="1505964962" sldId="265"/>
            <ac:picMk id="9" creationId="{5F18413E-B3D5-FBC4-7D47-8E3C03807DE9}"/>
          </ac:picMkLst>
        </pc:picChg>
        <pc:picChg chg="add mod">
          <ac:chgData name="Varga Arnold" userId="ade0b45f53e1705b" providerId="LiveId" clId="{E766CF88-8ECA-4360-B4EF-29C3874090B7}" dt="2023-12-07T14:20:15.233" v="602" actId="14100"/>
          <ac:picMkLst>
            <pc:docMk/>
            <pc:sldMk cId="1505964962" sldId="265"/>
            <ac:picMk id="10" creationId="{47A91C5E-6424-AE15-85AB-785D697BA945}"/>
          </ac:picMkLst>
        </pc:picChg>
      </pc:sldChg>
      <pc:sldChg chg="addSp delSp modSp add mod">
        <pc:chgData name="Varga Arnold" userId="ade0b45f53e1705b" providerId="LiveId" clId="{E766CF88-8ECA-4360-B4EF-29C3874090B7}" dt="2023-12-07T14:23:46.369" v="638" actId="14100"/>
        <pc:sldMkLst>
          <pc:docMk/>
          <pc:sldMk cId="4258324020" sldId="266"/>
        </pc:sldMkLst>
        <pc:spChg chg="mod">
          <ac:chgData name="Varga Arnold" userId="ade0b45f53e1705b" providerId="LiveId" clId="{E766CF88-8ECA-4360-B4EF-29C3874090B7}" dt="2023-12-07T14:23:46.369" v="638" actId="14100"/>
          <ac:spMkLst>
            <pc:docMk/>
            <pc:sldMk cId="4258324020" sldId="266"/>
            <ac:spMk id="2" creationId="{10979685-3868-9485-1901-5DFD36037298}"/>
          </ac:spMkLst>
        </pc:spChg>
        <pc:spChg chg="mod">
          <ac:chgData name="Varga Arnold" userId="ade0b45f53e1705b" providerId="LiveId" clId="{E766CF88-8ECA-4360-B4EF-29C3874090B7}" dt="2023-12-07T14:20:56.452" v="610" actId="404"/>
          <ac:spMkLst>
            <pc:docMk/>
            <pc:sldMk cId="4258324020" sldId="266"/>
            <ac:spMk id="6" creationId="{315914B2-BDA6-8E19-D622-C470C74612FA}"/>
          </ac:spMkLst>
        </pc:spChg>
        <pc:picChg chg="add mod">
          <ac:chgData name="Varga Arnold" userId="ade0b45f53e1705b" providerId="LiveId" clId="{E766CF88-8ECA-4360-B4EF-29C3874090B7}" dt="2023-12-07T14:21:49.305" v="621" actId="14100"/>
          <ac:picMkLst>
            <pc:docMk/>
            <pc:sldMk cId="4258324020" sldId="266"/>
            <ac:picMk id="3" creationId="{030CE65C-410F-7C21-D52A-507905216401}"/>
          </ac:picMkLst>
        </pc:picChg>
        <pc:picChg chg="add del mod">
          <ac:chgData name="Varga Arnold" userId="ade0b45f53e1705b" providerId="LiveId" clId="{E766CF88-8ECA-4360-B4EF-29C3874090B7}" dt="2023-12-07T14:23:09.215" v="627" actId="478"/>
          <ac:picMkLst>
            <pc:docMk/>
            <pc:sldMk cId="4258324020" sldId="266"/>
            <ac:picMk id="5" creationId="{29E32ABB-1E03-B1DC-6123-0F267503301D}"/>
          </ac:picMkLst>
        </pc:picChg>
        <pc:picChg chg="mod">
          <ac:chgData name="Varga Arnold" userId="ade0b45f53e1705b" providerId="LiveId" clId="{E766CF88-8ECA-4360-B4EF-29C3874090B7}" dt="2023-12-07T14:21:08.334" v="612" actId="14826"/>
          <ac:picMkLst>
            <pc:docMk/>
            <pc:sldMk cId="4258324020" sldId="266"/>
            <ac:picMk id="8" creationId="{338B74DF-1363-3560-F8D7-C41BB2174E85}"/>
          </ac:picMkLst>
        </pc:picChg>
        <pc:picChg chg="del mod">
          <ac:chgData name="Varga Arnold" userId="ade0b45f53e1705b" providerId="LiveId" clId="{E766CF88-8ECA-4360-B4EF-29C3874090B7}" dt="2023-12-07T14:21:26.837" v="616" actId="478"/>
          <ac:picMkLst>
            <pc:docMk/>
            <pc:sldMk cId="4258324020" sldId="266"/>
            <ac:picMk id="9" creationId="{5F18413E-B3D5-FBC4-7D47-8E3C03807DE9}"/>
          </ac:picMkLst>
        </pc:picChg>
        <pc:picChg chg="del">
          <ac:chgData name="Varga Arnold" userId="ade0b45f53e1705b" providerId="LiveId" clId="{E766CF88-8ECA-4360-B4EF-29C3874090B7}" dt="2023-12-07T14:22:26.675" v="623" actId="478"/>
          <ac:picMkLst>
            <pc:docMk/>
            <pc:sldMk cId="4258324020" sldId="266"/>
            <ac:picMk id="10" creationId="{47A91C5E-6424-AE15-85AB-785D697BA945}"/>
          </ac:picMkLst>
        </pc:picChg>
        <pc:picChg chg="add mod">
          <ac:chgData name="Varga Arnold" userId="ade0b45f53e1705b" providerId="LiveId" clId="{E766CF88-8ECA-4360-B4EF-29C3874090B7}" dt="2023-12-07T14:23:35.850" v="635" actId="14100"/>
          <ac:picMkLst>
            <pc:docMk/>
            <pc:sldMk cId="4258324020" sldId="266"/>
            <ac:picMk id="11" creationId="{B4D73ED8-A056-7B47-6CD8-601F5BBFB5B8}"/>
          </ac:picMkLst>
        </pc:picChg>
      </pc:sldChg>
      <pc:sldChg chg="new del ord">
        <pc:chgData name="Varga Arnold" userId="ade0b45f53e1705b" providerId="LiveId" clId="{E766CF88-8ECA-4360-B4EF-29C3874090B7}" dt="2023-12-07T14:25:02.399" v="642" actId="47"/>
        <pc:sldMkLst>
          <pc:docMk/>
          <pc:sldMk cId="940832533" sldId="267"/>
        </pc:sldMkLst>
      </pc:sldChg>
      <pc:sldChg chg="addSp delSp modSp add mod ord">
        <pc:chgData name="Varga Arnold" userId="ade0b45f53e1705b" providerId="LiveId" clId="{E766CF88-8ECA-4360-B4EF-29C3874090B7}" dt="2023-12-07T14:28:16.954" v="722" actId="14100"/>
        <pc:sldMkLst>
          <pc:docMk/>
          <pc:sldMk cId="2928427819" sldId="267"/>
        </pc:sldMkLst>
        <pc:spChg chg="mod">
          <ac:chgData name="Varga Arnold" userId="ade0b45f53e1705b" providerId="LiveId" clId="{E766CF88-8ECA-4360-B4EF-29C3874090B7}" dt="2023-12-07T14:26:38.596" v="699" actId="20577"/>
          <ac:spMkLst>
            <pc:docMk/>
            <pc:sldMk cId="2928427819" sldId="267"/>
            <ac:spMk id="2" creationId="{10979685-3868-9485-1901-5DFD36037298}"/>
          </ac:spMkLst>
        </pc:spChg>
        <pc:spChg chg="add del">
          <ac:chgData name="Varga Arnold" userId="ade0b45f53e1705b" providerId="LiveId" clId="{E766CF88-8ECA-4360-B4EF-29C3874090B7}" dt="2023-12-07T14:26:46.182" v="701" actId="478"/>
          <ac:spMkLst>
            <pc:docMk/>
            <pc:sldMk cId="2928427819" sldId="267"/>
            <ac:spMk id="6" creationId="{78772318-8266-1824-FB08-C41347DB980D}"/>
          </ac:spMkLst>
        </pc:spChg>
        <pc:spChg chg="add del mod">
          <ac:chgData name="Varga Arnold" userId="ade0b45f53e1705b" providerId="LiveId" clId="{E766CF88-8ECA-4360-B4EF-29C3874090B7}" dt="2023-12-07T14:27:09.869" v="704" actId="478"/>
          <ac:spMkLst>
            <pc:docMk/>
            <pc:sldMk cId="2928427819" sldId="267"/>
            <ac:spMk id="10" creationId="{202F26FC-21AE-C322-8364-1DBC9CC3809B}"/>
          </ac:spMkLst>
        </pc:spChg>
        <pc:picChg chg="del">
          <ac:chgData name="Varga Arnold" userId="ade0b45f53e1705b" providerId="LiveId" clId="{E766CF88-8ECA-4360-B4EF-29C3874090B7}" dt="2023-12-07T14:27:07.906" v="703" actId="478"/>
          <ac:picMkLst>
            <pc:docMk/>
            <pc:sldMk cId="2928427819" sldId="267"/>
            <ac:picMk id="4" creationId="{4C3E9D90-3E88-9843-BC8B-8FA8C75A8FAA}"/>
          </ac:picMkLst>
        </pc:picChg>
        <pc:picChg chg="del">
          <ac:chgData name="Varga Arnold" userId="ade0b45f53e1705b" providerId="LiveId" clId="{E766CF88-8ECA-4360-B4EF-29C3874090B7}" dt="2023-12-07T14:27:10.477" v="705" actId="478"/>
          <ac:picMkLst>
            <pc:docMk/>
            <pc:sldMk cId="2928427819" sldId="267"/>
            <ac:picMk id="5" creationId="{AEFEFB89-868B-7B8C-8D7A-2D2636B1AD23}"/>
          </ac:picMkLst>
        </pc:picChg>
        <pc:picChg chg="add mod">
          <ac:chgData name="Varga Arnold" userId="ade0b45f53e1705b" providerId="LiveId" clId="{E766CF88-8ECA-4360-B4EF-29C3874090B7}" dt="2023-12-07T14:28:04.130" v="716" actId="1076"/>
          <ac:picMkLst>
            <pc:docMk/>
            <pc:sldMk cId="2928427819" sldId="267"/>
            <ac:picMk id="8" creationId="{84E006AB-7620-32C7-33B9-A7D51CCF727D}"/>
          </ac:picMkLst>
        </pc:picChg>
        <pc:picChg chg="add mod">
          <ac:chgData name="Varga Arnold" userId="ade0b45f53e1705b" providerId="LiveId" clId="{E766CF88-8ECA-4360-B4EF-29C3874090B7}" dt="2023-12-07T14:28:16.954" v="722" actId="14100"/>
          <ac:picMkLst>
            <pc:docMk/>
            <pc:sldMk cId="2928427819" sldId="267"/>
            <ac:picMk id="12" creationId="{1BE1494B-A78B-3D37-F309-AA171737855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FE5126-423D-6DF7-505E-5600CA9ED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AD4EE94-FE5A-E4B2-1929-9A8DE6B3E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F144377-BEBC-7139-29DE-5C240160C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8B7D04F-4C24-E50B-6F15-FFF4C81F0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D0DDB68-527C-0542-6CDF-3C098BEE9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1755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0380F7E-3AC8-4CF7-D50C-F97FE41A8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9658F1D-A8C8-BCDF-AE8D-94BE23C48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19D081B-39A8-347D-9E3F-2C165AC51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9E1D6F2-87A9-E7EB-D92C-D10A4936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2240265-BC3B-79E8-AFA2-593B4A283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1782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5A7113ED-2C2B-D68D-DCF3-64AF75D7F6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E918516-5836-4232-870B-3B8C5EF3F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FC7A855-FF31-910F-371E-8B26FACD0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A28A2C1-EA0D-0879-C2A6-55577D23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8B6C7EC-4135-F239-B070-6183E993B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6391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970FA9-D911-C2D4-A8A6-D827C3C6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0B7B523-3E70-FD66-B895-1877B98F1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B57A108-FCED-00AF-4B10-261751550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DC179C1-CDA9-03E8-DFC0-E79F4C54E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4FF4D70-A731-764F-2443-ACAF946F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3203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B29B63-DB6B-9296-1E09-A575AA85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6185B0A-2D53-700A-6A4B-B454240A2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B9AF3E6-FBFC-44F0-AFF6-D9D7E8FBB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969317E-4A26-A335-074D-78614E6B8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B689D6A-1498-ACF0-7DAB-7B920A7EB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91383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AE09F99-0F87-4C4C-0AC2-CCCE396E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6FBE0F6-E164-456F-EB06-DDF98FC971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453A2F3-C445-0806-6A8A-AE4F15806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0586554-C55E-37C6-0FB2-4DFE4003C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B3721FE-9740-C22B-B159-3858C31C9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43DFADA-14AC-8608-E2AA-5F2DA2AA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184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C32D9F-04F3-A6D3-3591-1931D9AEF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7614107-5DFF-4622-85F5-666BF1405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E470D73-91AA-0BF7-580C-06EA0745D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9FD4C54-3710-C280-966E-7096A8EDA8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16659A0-C963-1627-A274-C12770F248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071A428B-00F9-F292-2A1F-AEDD6DB82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336977D-7AD9-B55D-9AE4-E8FA10AD0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487C753-670A-377A-CAEC-6BC3D699B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60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D0876E-1A4D-E6B1-6523-84E86A847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E0C2094F-B1D9-8E8A-7814-1F94EEE98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CC86270-C4B8-860D-76FE-C2DD48D34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EB22A12-8B88-E2B4-B895-34D17FCA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3212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782BAE5C-5856-EE0A-46E3-AC5E522D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C3613453-D261-6F50-A60F-CBD6CB173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9398C1C-836D-D739-FE95-BE2B1E016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48607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B2B323-94DC-5B62-60B5-AD0822183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A17F19B-FB81-3228-60F3-C924CF517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DCF0B16-9DEB-DE56-1472-12E760014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E929BB4-32ED-1539-D0D6-9B9B50FB4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D912AE2-77C0-DD4C-5F34-5A074426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0EE0356-4C76-DA67-A4F2-B6BCB57C7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8301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37A61D-468F-A77A-6208-FCBDC7A65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7ADB6EFA-A9F1-4619-8A06-DDE1E46471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5F4A7A0-09D9-65BF-962C-56B9ED659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3DB609F-C21F-BB8D-598B-7EE240A7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C138B2C-FFC3-0C66-E99E-823E99780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39B6D31-6F10-70BA-9515-64B2AF35A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1262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B4E1B487-C8E4-6CCD-F929-CBC23B61F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3A48EE5-2F9D-B4EE-A95D-4BFE9B6F2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2A6B543-EA7A-4F60-AFD7-1FBC62DBF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89259-68E1-4F96-98BB-80BD67C48B83}" type="datetimeFigureOut">
              <a:rPr lang="hu-HU" smtClean="0"/>
              <a:t>2023. 12. 07.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029B5E1-E62B-1D11-5B01-3B02ACA23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E1988A6-0EDE-736F-E5E7-040275608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3053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049B778B-E1E9-F3B4-B95D-A22705151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9" t="2611" r="1233" b="46864"/>
          <a:stretch/>
        </p:blipFill>
        <p:spPr>
          <a:xfrm>
            <a:off x="3523485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2407CF1-ED13-544D-3F74-9AB3F3FA8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hu-HU" sz="4800" dirty="0">
                <a:solidFill>
                  <a:schemeClr val="bg1"/>
                </a:solidFill>
              </a:rPr>
              <a:t>A </a:t>
            </a:r>
            <a:r>
              <a:rPr lang="hu-HU" sz="4800" dirty="0" err="1">
                <a:solidFill>
                  <a:schemeClr val="bg1"/>
                </a:solidFill>
              </a:rPr>
              <a:t>Serqet</a:t>
            </a:r>
            <a:r>
              <a:rPr lang="hu-HU" sz="4800" dirty="0">
                <a:solidFill>
                  <a:schemeClr val="bg1"/>
                </a:solidFill>
              </a:rPr>
              <a:t>-kisokos készítése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DE3DD0C-9E30-0044-135B-CA29C2DAB7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hu-HU" sz="20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862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ECEF6C2F-9906-4F89-9B4F-598E9F344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428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91E12CD6-A76F-439F-9C98-C0211D8FD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0979685-3868-9485-1901-5DFD36037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680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u-HU" sz="3200" b="0" dirty="0">
                <a:effectLst/>
                <a:latin typeface="Consolas" panose="020B0609020204030204" pitchFamily="49" charset="0"/>
              </a:rPr>
              <a:t>Weboldal ikon beállítása</a:t>
            </a:r>
            <a:br>
              <a:rPr lang="hu-HU" sz="2800" b="0" dirty="0">
                <a:solidFill>
                  <a:srgbClr val="9FB6C5"/>
                </a:solidFill>
                <a:effectLst/>
                <a:latin typeface="Consolas" panose="020B0609020204030204" pitchFamily="49" charset="0"/>
              </a:rPr>
            </a:br>
            <a:r>
              <a:rPr lang="hu-HU" sz="2800" b="0" dirty="0">
                <a:solidFill>
                  <a:srgbClr val="9FB6C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>
                <a:solidFill>
                  <a:srgbClr val="E2606B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hu-HU" sz="2800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800" b="0" i="1" dirty="0" err="1">
                <a:solidFill>
                  <a:srgbClr val="BDB2F3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hu-HU" sz="2800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800" b="0" dirty="0">
                <a:solidFill>
                  <a:srgbClr val="FFC28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 err="1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shortcut</a:t>
            </a:r>
            <a:r>
              <a:rPr lang="hu-HU" sz="2800" b="0" dirty="0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800" b="0" dirty="0" err="1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hu-HU" sz="2800" b="0" dirty="0">
                <a:solidFill>
                  <a:srgbClr val="FFC28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800" b="0" i="1" dirty="0" err="1">
                <a:solidFill>
                  <a:srgbClr val="BDB2F3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800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800" b="0" dirty="0">
                <a:solidFill>
                  <a:srgbClr val="FFC28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x-</a:t>
            </a:r>
            <a:r>
              <a:rPr lang="hu-HU" sz="2800" b="0" dirty="0" err="1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hu-HU" sz="2800" b="0" dirty="0">
                <a:solidFill>
                  <a:srgbClr val="FFC28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800" b="0" i="1" dirty="0" err="1">
                <a:solidFill>
                  <a:srgbClr val="BDB2F3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hu-HU" sz="2800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800" b="0" dirty="0">
                <a:solidFill>
                  <a:srgbClr val="FFC285"/>
                </a:solidFill>
                <a:effectLst/>
                <a:latin typeface="Consolas" panose="020B0609020204030204" pitchFamily="49" charset="0"/>
              </a:rPr>
              <a:t>„…"</a:t>
            </a:r>
            <a:r>
              <a:rPr lang="hu-HU" sz="2800" b="0" dirty="0">
                <a:solidFill>
                  <a:srgbClr val="9FB6C5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8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4E006AB-7620-32C7-33B9-A7D51CCF7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970" y="1529184"/>
            <a:ext cx="4936753" cy="1080434"/>
          </a:xfrm>
          <a:prstGeom prst="roundRect">
            <a:avLst>
              <a:gd name="adj" fmla="val 13027"/>
            </a:avLst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1BE1494B-A78B-3D37-F309-AA1717378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10" y="1529185"/>
            <a:ext cx="5730158" cy="108043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27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ECEF6C2F-9906-4F89-9B4F-598E9F344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428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91E12CD6-A76F-439F-9C98-C0211D8FD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képernyőkép, művészet, tervezés látható&#10;&#10;Automatikusan generált leírás">
            <a:extLst>
              <a:ext uri="{FF2B5EF4-FFF2-40B4-BE49-F238E27FC236}">
                <a16:creationId xmlns:a16="http://schemas.microsoft.com/office/drawing/2014/main" id="{4C3E9D90-3E88-9843-BC8B-8FA8C75A8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288" y="1174750"/>
            <a:ext cx="5530850" cy="2211388"/>
          </a:xfrm>
          <a:prstGeom prst="roundRect">
            <a:avLst/>
          </a:prstGeom>
        </p:spPr>
      </p:pic>
      <p:pic>
        <p:nvPicPr>
          <p:cNvPr id="5" name="Tartalom helye 4" descr="A képen képernyőkép, szöveg, művészet, tervezés látható&#10;&#10;Automatikusan generált leírás">
            <a:extLst>
              <a:ext uri="{FF2B5EF4-FFF2-40B4-BE49-F238E27FC236}">
                <a16:creationId xmlns:a16="http://schemas.microsoft.com/office/drawing/2014/main" id="{AEFEFB89-868B-7B8C-8D7A-2D2636B1A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56"/>
          <a:stretch/>
        </p:blipFill>
        <p:spPr>
          <a:xfrm>
            <a:off x="6254750" y="1174750"/>
            <a:ext cx="5295900" cy="2211388"/>
          </a:xfrm>
          <a:prstGeom prst="round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0979685-3868-9485-1901-5DFD36037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680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rgbClr val="5AA9CE"/>
                </a:solidFill>
                <a:latin typeface="Consolas" panose="020B0609020204030204" pitchFamily="49" charset="0"/>
              </a:rPr>
              <a:t>Class = „row align-items-center”</a:t>
            </a:r>
          </a:p>
        </p:txBody>
      </p:sp>
    </p:spTree>
    <p:extLst>
      <p:ext uri="{BB962C8B-B14F-4D97-AF65-F5344CB8AC3E}">
        <p14:creationId xmlns:p14="http://schemas.microsoft.com/office/powerpoint/2010/main" val="3985110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ECEF6C2F-9906-4F89-9B4F-598E9F344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428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91E12CD6-A76F-439F-9C98-C0211D8FD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0979685-3868-9485-1901-5DFD36037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680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rgbClr val="5AA9CE"/>
                </a:solidFill>
                <a:latin typeface="Consolas" panose="020B0609020204030204" pitchFamily="49" charset="0"/>
              </a:rPr>
              <a:t>Class = „</a:t>
            </a:r>
            <a:r>
              <a:rPr lang="en-US" dirty="0" err="1">
                <a:solidFill>
                  <a:srgbClr val="5AA9CE"/>
                </a:solidFill>
                <a:latin typeface="Consolas" panose="020B0609020204030204" pitchFamily="49" charset="0"/>
              </a:rPr>
              <a:t>img</a:t>
            </a:r>
            <a:r>
              <a:rPr lang="en-US" dirty="0">
                <a:solidFill>
                  <a:srgbClr val="5AA9CE"/>
                </a:solidFill>
                <a:latin typeface="Consolas" panose="020B0609020204030204" pitchFamily="49" charset="0"/>
              </a:rPr>
              <a:t>-fluid”</a:t>
            </a:r>
          </a:p>
        </p:txBody>
      </p:sp>
      <p:pic>
        <p:nvPicPr>
          <p:cNvPr id="3" name="Tartalom helye 4">
            <a:extLst>
              <a:ext uri="{FF2B5EF4-FFF2-40B4-BE49-F238E27FC236}">
                <a16:creationId xmlns:a16="http://schemas.microsoft.com/office/drawing/2014/main" id="{33B8DBC8-5841-BB23-B016-00A6EB7AC9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268361" y="210652"/>
            <a:ext cx="3784395" cy="3929949"/>
          </a:xfrm>
          <a:prstGeom prst="round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1A32A9E7-1A3E-E6B2-418E-2430EE3BD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523" y="147418"/>
            <a:ext cx="4940811" cy="399318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85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ECEF6C2F-9906-4F89-9B4F-598E9F344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428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91E12CD6-A76F-439F-9C98-C0211D8FD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0979685-3868-9485-1901-5DFD36037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680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u-HU" b="0" dirty="0" err="1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b="0" dirty="0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 = „text-center”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Tartalom helye 4">
            <a:extLst>
              <a:ext uri="{FF2B5EF4-FFF2-40B4-BE49-F238E27FC236}">
                <a16:creationId xmlns:a16="http://schemas.microsoft.com/office/drawing/2014/main" id="{AB31D705-759B-9D53-054F-885A09675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93927" y="837265"/>
            <a:ext cx="5449789" cy="2903902"/>
          </a:xfrm>
          <a:prstGeom prst="round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A5D4EBC8-7CE8-C49A-CC6E-6E2620EBE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019" y="837265"/>
            <a:ext cx="6096000" cy="2882287"/>
          </a:xfrm>
          <a:prstGeom prst="round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315914B2-BDA6-8E19-D622-C470C74612FA}"/>
              </a:ext>
            </a:extLst>
          </p:cNvPr>
          <p:cNvSpPr txBox="1"/>
          <p:nvPr/>
        </p:nvSpPr>
        <p:spPr>
          <a:xfrm>
            <a:off x="2891718" y="5962365"/>
            <a:ext cx="592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Furcsaság: a text-center valamiért az </a:t>
            </a:r>
            <a:r>
              <a:rPr lang="hu-HU" dirty="0" err="1"/>
              <a:t>img</a:t>
            </a:r>
            <a:r>
              <a:rPr lang="hu-HU" dirty="0"/>
              <a:t> tag-okra is érvényes</a:t>
            </a:r>
          </a:p>
        </p:txBody>
      </p:sp>
    </p:spTree>
    <p:extLst>
      <p:ext uri="{BB962C8B-B14F-4D97-AF65-F5344CB8AC3E}">
        <p14:creationId xmlns:p14="http://schemas.microsoft.com/office/powerpoint/2010/main" val="2199819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ECEF6C2F-9906-4F89-9B4F-598E9F344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428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91E12CD6-A76F-439F-9C98-C0211D8FD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0979685-3868-9485-1901-5DFD36037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6802"/>
            <a:ext cx="6309852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hu-HU" dirty="0">
                <a:solidFill>
                  <a:srgbClr val="5AA9CE"/>
                </a:solidFill>
                <a:latin typeface="Consolas" panose="020B0609020204030204" pitchFamily="49" charset="0"/>
              </a:rPr>
              <a:t>Egyedi képernyőméretre szabott elemek</a:t>
            </a:r>
            <a:endParaRPr lang="en-US" dirty="0">
              <a:solidFill>
                <a:srgbClr val="5AA9CE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15914B2-BDA6-8E19-D622-C470C74612FA}"/>
              </a:ext>
            </a:extLst>
          </p:cNvPr>
          <p:cNvSpPr txBox="1"/>
          <p:nvPr/>
        </p:nvSpPr>
        <p:spPr>
          <a:xfrm>
            <a:off x="24986" y="364975"/>
            <a:ext cx="3711272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Css</a:t>
            </a:r>
            <a:r>
              <a:rPr lang="hu-HU" sz="24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:</a:t>
            </a:r>
          </a:p>
          <a:p>
            <a:r>
              <a:rPr lang="en-US" sz="2000" b="0" i="1" dirty="0">
                <a:solidFill>
                  <a:srgbClr val="FFC2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@media</a:t>
            </a:r>
            <a:r>
              <a:rPr lang="en-US" sz="2000" b="0" dirty="0">
                <a:solidFill>
                  <a:srgbClr val="BBBB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7AB1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min-width</a:t>
            </a:r>
            <a:r>
              <a:rPr lang="en-US" sz="2000" b="0" dirty="0">
                <a:solidFill>
                  <a:srgbClr val="BBBB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:</a:t>
            </a:r>
            <a:r>
              <a:rPr lang="en-US" sz="2000" b="0" dirty="0">
                <a:solidFill>
                  <a:srgbClr val="BDB2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767</a:t>
            </a:r>
            <a:r>
              <a:rPr lang="en-US" sz="2000" b="0" i="1" dirty="0">
                <a:solidFill>
                  <a:srgbClr val="FFC2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px</a:t>
            </a:r>
            <a:r>
              <a:rPr lang="en-US" sz="2000" b="0" dirty="0">
                <a:solidFill>
                  <a:srgbClr val="BBBB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 {</a:t>
            </a:r>
            <a:br>
              <a:rPr lang="en-US" sz="2000" b="0" dirty="0">
                <a:solidFill>
                  <a:srgbClr val="BBBB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BBBB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    </a:t>
            </a:r>
            <a:r>
              <a:rPr lang="en-US" sz="2000" b="0" i="1" dirty="0">
                <a:solidFill>
                  <a:srgbClr val="BDB2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hu-HU" sz="2000" b="0" i="1" dirty="0" err="1">
                <a:solidFill>
                  <a:srgbClr val="BDB2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class-name</a:t>
            </a:r>
            <a:r>
              <a:rPr lang="en-US" sz="2000" b="0" dirty="0">
                <a:solidFill>
                  <a:srgbClr val="BBBB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{</a:t>
            </a:r>
            <a:br>
              <a:rPr lang="en-US" sz="2000" b="0" dirty="0">
                <a:solidFill>
                  <a:srgbClr val="BBBB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BBBB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      </a:t>
            </a:r>
            <a:r>
              <a:rPr lang="en-US" sz="2000" b="0" dirty="0" err="1">
                <a:solidFill>
                  <a:srgbClr val="7AB1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display</a:t>
            </a:r>
            <a:r>
              <a:rPr lang="en-US" sz="2000" b="0" dirty="0" err="1">
                <a:solidFill>
                  <a:srgbClr val="BBBB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:</a:t>
            </a:r>
            <a:r>
              <a:rPr lang="en-US" sz="2000" b="0" dirty="0" err="1">
                <a:solidFill>
                  <a:srgbClr val="BDB2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none</a:t>
            </a:r>
            <a:r>
              <a:rPr lang="en-US" sz="2000" b="0" dirty="0">
                <a:solidFill>
                  <a:srgbClr val="BBBB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br>
              <a:rPr lang="en-US" sz="2000" b="0" dirty="0">
                <a:solidFill>
                  <a:srgbClr val="BBBB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BBBB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    }</a:t>
            </a:r>
            <a:br>
              <a:rPr lang="en-US" sz="2000" b="0" dirty="0">
                <a:solidFill>
                  <a:srgbClr val="BBBB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BBBB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  }</a:t>
            </a:r>
            <a:endParaRPr lang="hu-H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38B74DF-1363-3560-F8D7-C41BB2174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40" y="2562516"/>
            <a:ext cx="3064406" cy="1251529"/>
          </a:xfrm>
          <a:prstGeom prst="round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5F18413E-B3D5-FBC4-7D47-8E3C03807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258" y="895635"/>
            <a:ext cx="5329085" cy="3209247"/>
          </a:xfrm>
          <a:prstGeom prst="roundRect">
            <a:avLst>
              <a:gd name="adj" fmla="val 5944"/>
            </a:avLst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47A91C5E-6424-AE15-85AB-785D697BA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599" y="5604"/>
            <a:ext cx="2293889" cy="6846791"/>
          </a:xfrm>
          <a:prstGeom prst="roundRect">
            <a:avLst>
              <a:gd name="adj" fmla="val 4665"/>
            </a:avLst>
          </a:prstGeom>
        </p:spPr>
      </p:pic>
    </p:spTree>
    <p:extLst>
      <p:ext uri="{BB962C8B-B14F-4D97-AF65-F5344CB8AC3E}">
        <p14:creationId xmlns:p14="http://schemas.microsoft.com/office/powerpoint/2010/main" val="1505964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ECEF6C2F-9906-4F89-9B4F-598E9F344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428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91E12CD6-A76F-439F-9C98-C0211D8FD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0979685-3868-9485-1901-5DFD36037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6802"/>
            <a:ext cx="106852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u-HU" dirty="0">
                <a:solidFill>
                  <a:srgbClr val="5AA9CE"/>
                </a:solidFill>
                <a:latin typeface="Consolas" panose="020B0609020204030204" pitchFamily="49" charset="0"/>
              </a:rPr>
              <a:t>Egyedi képernyőméretre szabott elemek</a:t>
            </a:r>
            <a:endParaRPr lang="en-US" dirty="0">
              <a:solidFill>
                <a:srgbClr val="5AA9CE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15914B2-BDA6-8E19-D622-C470C74612FA}"/>
              </a:ext>
            </a:extLst>
          </p:cNvPr>
          <p:cNvSpPr txBox="1"/>
          <p:nvPr/>
        </p:nvSpPr>
        <p:spPr>
          <a:xfrm>
            <a:off x="24986" y="364975"/>
            <a:ext cx="3711272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0" i="1" dirty="0" err="1">
                <a:effectLst/>
                <a:latin typeface="Consolas" panose="020B0609020204030204" pitchFamily="49" charset="0"/>
              </a:rPr>
              <a:t>Css</a:t>
            </a:r>
            <a:r>
              <a:rPr lang="hu-HU" sz="2400" b="0" i="1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i="1" dirty="0">
                <a:solidFill>
                  <a:srgbClr val="FFC285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sz="2000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7AB1E0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sz="2000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0" dirty="0">
                <a:solidFill>
                  <a:srgbClr val="BDB2F3"/>
                </a:solidFill>
                <a:effectLst/>
                <a:latin typeface="Consolas" panose="020B0609020204030204" pitchFamily="49" charset="0"/>
              </a:rPr>
              <a:t>767</a:t>
            </a:r>
            <a:r>
              <a:rPr lang="en-US" sz="2000" b="0" i="1" dirty="0">
                <a:solidFill>
                  <a:srgbClr val="FFC285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sz="2000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000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i="1" dirty="0">
                <a:solidFill>
                  <a:srgbClr val="BDB2F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2000" b="0" i="1" dirty="0" err="1">
                <a:solidFill>
                  <a:srgbClr val="BDB2F3"/>
                </a:solidFill>
                <a:effectLst/>
                <a:latin typeface="Consolas" panose="020B0609020204030204" pitchFamily="49" charset="0"/>
              </a:rPr>
              <a:t>class-name</a:t>
            </a:r>
            <a:r>
              <a:rPr lang="en-US" sz="2000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000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7AB1E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sz="2000" b="0" dirty="0" err="1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0" dirty="0" err="1">
                <a:solidFill>
                  <a:srgbClr val="BDB2F3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2000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2000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38B74DF-1363-3560-F8D7-C41BB2174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" b="2272"/>
          <a:stretch/>
        </p:blipFill>
        <p:spPr>
          <a:xfrm>
            <a:off x="158340" y="2562516"/>
            <a:ext cx="3064406" cy="1251529"/>
          </a:xfrm>
          <a:prstGeom prst="round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030CE65C-410F-7C21-D52A-507905216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104" y="1086309"/>
            <a:ext cx="5634156" cy="3144245"/>
          </a:xfrm>
          <a:prstGeom prst="roundRect">
            <a:avLst>
              <a:gd name="adj" fmla="val 3533"/>
            </a:avLst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B4D73ED8-A056-7B47-6CD8-601F5BBFB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2908" y="176924"/>
            <a:ext cx="2710752" cy="4118876"/>
          </a:xfrm>
          <a:prstGeom prst="roundRect">
            <a:avLst>
              <a:gd name="adj" fmla="val 5423"/>
            </a:avLst>
          </a:prstGeom>
        </p:spPr>
      </p:pic>
    </p:spTree>
    <p:extLst>
      <p:ext uri="{BB962C8B-B14F-4D97-AF65-F5344CB8AC3E}">
        <p14:creationId xmlns:p14="http://schemas.microsoft.com/office/powerpoint/2010/main" val="4258324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103</Words>
  <Application>Microsoft Office PowerPoint</Application>
  <PresentationFormat>Szélesvásznú</PresentationFormat>
  <Paragraphs>16</Paragraphs>
  <Slides>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Consolas</vt:lpstr>
      <vt:lpstr>Office-téma</vt:lpstr>
      <vt:lpstr>A Serqet-kisokos készítése</vt:lpstr>
      <vt:lpstr>Weboldal ikon beállítása &lt;link rel="shortcut icon" type="x-icon" href=„…"&gt;</vt:lpstr>
      <vt:lpstr>Class = „row align-items-center”</vt:lpstr>
      <vt:lpstr>Class = „img-fluid”</vt:lpstr>
      <vt:lpstr>Class = „text-center”</vt:lpstr>
      <vt:lpstr>Egyedi képernyőméretre szabott elemek</vt:lpstr>
      <vt:lpstr>Egyedi képernyőméretre szabott elemek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Varga Arnold</dc:creator>
  <cp:lastModifiedBy>jozsinb@sulid.hu</cp:lastModifiedBy>
  <cp:revision>1</cp:revision>
  <dcterms:created xsi:type="dcterms:W3CDTF">2023-12-05T13:19:21Z</dcterms:created>
  <dcterms:modified xsi:type="dcterms:W3CDTF">2023-12-07T14:29:43Z</dcterms:modified>
</cp:coreProperties>
</file>